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6858000" cx="9144000"/>
  <p:notesSz cx="7045325" cy="9345600"/>
  <p:embeddedFontLst>
    <p:embeddedFont>
      <p:font typeface="Arial Black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30" roundtripDataSignature="AMtx7mg/vEbNZQ+9a/kqJU5hQAwsxuKV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ArialBlack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:notes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f6c9a44ee6_0_43:notes"/>
          <p:cNvSpPr txBox="1"/>
          <p:nvPr>
            <p:ph idx="1" type="body"/>
          </p:nvPr>
        </p:nvSpPr>
        <p:spPr>
          <a:xfrm>
            <a:off x="704525" y="4439150"/>
            <a:ext cx="56361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f6c9a44ee6_0_43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f6c9a44ee6_0_52:notes"/>
          <p:cNvSpPr txBox="1"/>
          <p:nvPr>
            <p:ph idx="1" type="body"/>
          </p:nvPr>
        </p:nvSpPr>
        <p:spPr>
          <a:xfrm>
            <a:off x="704525" y="4439150"/>
            <a:ext cx="56361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f6c9a44ee6_0_52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6c9a44ee6_0_47:notes"/>
          <p:cNvSpPr txBox="1"/>
          <p:nvPr>
            <p:ph idx="1" type="body"/>
          </p:nvPr>
        </p:nvSpPr>
        <p:spPr>
          <a:xfrm>
            <a:off x="704525" y="4439150"/>
            <a:ext cx="56361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f6c9a44ee6_0_47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f6c9a44ee6_0_61:notes"/>
          <p:cNvSpPr txBox="1"/>
          <p:nvPr>
            <p:ph idx="1" type="body"/>
          </p:nvPr>
        </p:nvSpPr>
        <p:spPr>
          <a:xfrm>
            <a:off x="704525" y="4439150"/>
            <a:ext cx="56361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f6c9a44ee6_0_61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:notes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1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:notes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2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f6c9a44ee6_0_34:notes"/>
          <p:cNvSpPr txBox="1"/>
          <p:nvPr>
            <p:ph idx="1" type="body"/>
          </p:nvPr>
        </p:nvSpPr>
        <p:spPr>
          <a:xfrm>
            <a:off x="704525" y="4439150"/>
            <a:ext cx="56361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f6c9a44ee6_0_34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3:notes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3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:notes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4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:notes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5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:notes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6:notes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6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7:notes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7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:notes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8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0:notes"/>
          <p:cNvSpPr txBox="1"/>
          <p:nvPr>
            <p:ph idx="1" type="body"/>
          </p:nvPr>
        </p:nvSpPr>
        <p:spPr>
          <a:xfrm>
            <a:off x="704525" y="4439150"/>
            <a:ext cx="5636250" cy="42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0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f6c9a44ee6_0_0:notes"/>
          <p:cNvSpPr txBox="1"/>
          <p:nvPr>
            <p:ph idx="1" type="body"/>
          </p:nvPr>
        </p:nvSpPr>
        <p:spPr>
          <a:xfrm>
            <a:off x="704525" y="4439150"/>
            <a:ext cx="56361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f6c9a44ee6_0_0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f6c9a44ee6_0_24:notes"/>
          <p:cNvSpPr txBox="1"/>
          <p:nvPr>
            <p:ph idx="1" type="body"/>
          </p:nvPr>
        </p:nvSpPr>
        <p:spPr>
          <a:xfrm>
            <a:off x="704525" y="4439150"/>
            <a:ext cx="56361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f6c9a44ee6_0_24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6c9a44ee6_0_29:notes"/>
          <p:cNvSpPr txBox="1"/>
          <p:nvPr>
            <p:ph idx="1" type="body"/>
          </p:nvPr>
        </p:nvSpPr>
        <p:spPr>
          <a:xfrm>
            <a:off x="704525" y="4439150"/>
            <a:ext cx="56361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f6c9a44ee6_0_29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f6c9a44ee6_0_19:notes"/>
          <p:cNvSpPr txBox="1"/>
          <p:nvPr>
            <p:ph idx="1" type="body"/>
          </p:nvPr>
        </p:nvSpPr>
        <p:spPr>
          <a:xfrm>
            <a:off x="704525" y="4439150"/>
            <a:ext cx="56361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f6c9a44ee6_0_19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6c9a44ee6_0_14:notes"/>
          <p:cNvSpPr txBox="1"/>
          <p:nvPr>
            <p:ph idx="1" type="body"/>
          </p:nvPr>
        </p:nvSpPr>
        <p:spPr>
          <a:xfrm>
            <a:off x="704525" y="4439150"/>
            <a:ext cx="56361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f6c9a44ee6_0_14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f6c9a44ee6_0_39:notes"/>
          <p:cNvSpPr txBox="1"/>
          <p:nvPr>
            <p:ph idx="1" type="body"/>
          </p:nvPr>
        </p:nvSpPr>
        <p:spPr>
          <a:xfrm>
            <a:off x="704525" y="4439150"/>
            <a:ext cx="5636100" cy="42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f6c9a44ee6_0_39:notes"/>
          <p:cNvSpPr/>
          <p:nvPr>
            <p:ph idx="2" type="sldImg"/>
          </p:nvPr>
        </p:nvSpPr>
        <p:spPr>
          <a:xfrm>
            <a:off x="1174450" y="700900"/>
            <a:ext cx="4697100" cy="3504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8"/>
          <p:cNvSpPr txBox="1"/>
          <p:nvPr>
            <p:ph type="ctrTitle"/>
          </p:nvPr>
        </p:nvSpPr>
        <p:spPr>
          <a:xfrm>
            <a:off x="1676400" y="1905000"/>
            <a:ext cx="72390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98"/>
          <p:cNvSpPr txBox="1"/>
          <p:nvPr>
            <p:ph idx="1" type="subTitle"/>
          </p:nvPr>
        </p:nvSpPr>
        <p:spPr>
          <a:xfrm>
            <a:off x="1676400" y="4572000"/>
            <a:ext cx="6400800" cy="1679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72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170"/>
              <a:buChar char="●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9pPr>
          </a:lstStyle>
          <a:p/>
        </p:txBody>
      </p:sp>
      <p:sp>
        <p:nvSpPr>
          <p:cNvPr id="45" name="Google Shape;45;p98"/>
          <p:cNvSpPr txBox="1"/>
          <p:nvPr>
            <p:ph idx="10" type="dt"/>
          </p:nvPr>
        </p:nvSpPr>
        <p:spPr>
          <a:xfrm>
            <a:off x="685800" y="63246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98"/>
          <p:cNvSpPr txBox="1"/>
          <p:nvPr>
            <p:ph idx="11" type="ftr"/>
          </p:nvPr>
        </p:nvSpPr>
        <p:spPr>
          <a:xfrm>
            <a:off x="3124200" y="63246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98"/>
          <p:cNvSpPr txBox="1"/>
          <p:nvPr>
            <p:ph idx="12" type="sldNum"/>
          </p:nvPr>
        </p:nvSpPr>
        <p:spPr>
          <a:xfrm>
            <a:off x="6553200" y="63246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0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04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17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9pPr>
          </a:lstStyle>
          <a:p/>
        </p:txBody>
      </p:sp>
      <p:sp>
        <p:nvSpPr>
          <p:cNvPr id="133" name="Google Shape;133;p10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814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040"/>
              <a:buFont typeface="Arial"/>
              <a:buChar char="•"/>
              <a:defRPr sz="2400"/>
            </a:lvl1pPr>
            <a:lvl2pPr indent="-317500" lvl="1" marL="914400" algn="l">
              <a:spcBef>
                <a:spcPts val="40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02894" lvl="2" marL="1371600" algn="l">
              <a:spcBef>
                <a:spcPts val="360"/>
              </a:spcBef>
              <a:spcAft>
                <a:spcPts val="0"/>
              </a:spcAft>
              <a:buSzPts val="1170"/>
              <a:buChar char="●"/>
              <a:defRPr sz="1800"/>
            </a:lvl3pPr>
            <a:lvl4pPr indent="-289560" lvl="3" marL="18288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4pPr>
            <a:lvl5pPr indent="-289560" lvl="4" marL="22860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5pPr>
            <a:lvl6pPr indent="-289560" lvl="5" marL="27432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6pPr>
            <a:lvl7pPr indent="-289560" lvl="6" marL="32004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7pPr>
            <a:lvl8pPr indent="-289559" lvl="7" marL="36576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8pPr>
            <a:lvl9pPr indent="-289559" lvl="8" marL="41148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9pPr>
          </a:lstStyle>
          <a:p/>
        </p:txBody>
      </p:sp>
      <p:sp>
        <p:nvSpPr>
          <p:cNvPr id="134" name="Google Shape;134;p10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04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17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960"/>
              <a:buNone/>
              <a:defRPr b="1" sz="1600"/>
            </a:lvl9pPr>
          </a:lstStyle>
          <a:p/>
        </p:txBody>
      </p:sp>
      <p:sp>
        <p:nvSpPr>
          <p:cNvPr id="135" name="Google Shape;135;p10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8140" lvl="0" marL="4572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040"/>
              <a:buFont typeface="Arial"/>
              <a:buChar char="•"/>
              <a:defRPr sz="2400"/>
            </a:lvl1pPr>
            <a:lvl2pPr indent="-317500" lvl="1" marL="914400" algn="l">
              <a:spcBef>
                <a:spcPts val="400"/>
              </a:spcBef>
              <a:spcAft>
                <a:spcPts val="0"/>
              </a:spcAft>
              <a:buSzPts val="1400"/>
              <a:buChar char="●"/>
              <a:defRPr sz="2000"/>
            </a:lvl2pPr>
            <a:lvl3pPr indent="-302894" lvl="2" marL="1371600" algn="l">
              <a:spcBef>
                <a:spcPts val="360"/>
              </a:spcBef>
              <a:spcAft>
                <a:spcPts val="0"/>
              </a:spcAft>
              <a:buSzPts val="1170"/>
              <a:buChar char="●"/>
              <a:defRPr sz="1800"/>
            </a:lvl3pPr>
            <a:lvl4pPr indent="-289560" lvl="3" marL="18288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4pPr>
            <a:lvl5pPr indent="-289560" lvl="4" marL="22860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5pPr>
            <a:lvl6pPr indent="-289560" lvl="5" marL="27432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6pPr>
            <a:lvl7pPr indent="-289560" lvl="6" marL="32004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7pPr>
            <a:lvl8pPr indent="-289559" lvl="7" marL="36576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8pPr>
            <a:lvl9pPr indent="-289559" lvl="8" marL="4114800" algn="l">
              <a:spcBef>
                <a:spcPts val="320"/>
              </a:spcBef>
              <a:spcAft>
                <a:spcPts val="0"/>
              </a:spcAft>
              <a:buSzPts val="960"/>
              <a:buChar char="●"/>
              <a:defRPr sz="1600"/>
            </a:lvl9pPr>
          </a:lstStyle>
          <a:p/>
        </p:txBody>
      </p:sp>
      <p:sp>
        <p:nvSpPr>
          <p:cNvPr id="136" name="Google Shape;136;p108"/>
          <p:cNvSpPr txBox="1"/>
          <p:nvPr>
            <p:ph idx="10" type="dt"/>
          </p:nvPr>
        </p:nvSpPr>
        <p:spPr>
          <a:xfrm>
            <a:off x="7127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08"/>
          <p:cNvSpPr txBox="1"/>
          <p:nvPr>
            <p:ph idx="11" type="ftr"/>
          </p:nvPr>
        </p:nvSpPr>
        <p:spPr>
          <a:xfrm>
            <a:off x="3151187" y="6313487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08"/>
          <p:cNvSpPr txBox="1"/>
          <p:nvPr>
            <p:ph idx="12" type="sldNum"/>
          </p:nvPr>
        </p:nvSpPr>
        <p:spPr>
          <a:xfrm>
            <a:off x="65801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9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09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1260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1040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9pPr>
          </a:lstStyle>
          <a:p/>
        </p:txBody>
      </p:sp>
      <p:sp>
        <p:nvSpPr>
          <p:cNvPr id="142" name="Google Shape;142;p109"/>
          <p:cNvSpPr txBox="1"/>
          <p:nvPr>
            <p:ph idx="10" type="dt"/>
          </p:nvPr>
        </p:nvSpPr>
        <p:spPr>
          <a:xfrm>
            <a:off x="7127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09"/>
          <p:cNvSpPr txBox="1"/>
          <p:nvPr>
            <p:ph idx="11" type="ftr"/>
          </p:nvPr>
        </p:nvSpPr>
        <p:spPr>
          <a:xfrm>
            <a:off x="3151187" y="6313487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09"/>
          <p:cNvSpPr txBox="1"/>
          <p:nvPr>
            <p:ph idx="12" type="sldNum"/>
          </p:nvPr>
        </p:nvSpPr>
        <p:spPr>
          <a:xfrm>
            <a:off x="65801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0"/>
          <p:cNvSpPr txBox="1"/>
          <p:nvPr>
            <p:ph type="title"/>
          </p:nvPr>
        </p:nvSpPr>
        <p:spPr>
          <a:xfrm>
            <a:off x="685800" y="465137"/>
            <a:ext cx="7772400" cy="1431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00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530"/>
              <a:buChar char="•"/>
              <a:defRPr/>
            </a:lvl1pPr>
            <a:lvl2pPr indent="-308610" lvl="1" marL="914400" algn="l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2pPr>
            <a:lvl3pPr indent="-302894" lvl="2" marL="1371600" algn="l">
              <a:spcBef>
                <a:spcPts val="360"/>
              </a:spcBef>
              <a:spcAft>
                <a:spcPts val="0"/>
              </a:spcAft>
              <a:buSzPts val="1170"/>
              <a:buChar char="●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4pPr>
            <a:lvl5pPr indent="-297179" lvl="4" marL="22860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5pPr>
            <a:lvl6pPr indent="-297179" lvl="5" marL="27432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7pPr>
            <a:lvl8pPr indent="-297179" lvl="7" marL="36576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8pPr>
            <a:lvl9pPr indent="-297179" lvl="8" marL="41148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9pPr>
          </a:lstStyle>
          <a:p/>
        </p:txBody>
      </p:sp>
      <p:sp>
        <p:nvSpPr>
          <p:cNvPr id="85" name="Google Shape;85;p100"/>
          <p:cNvSpPr txBox="1"/>
          <p:nvPr>
            <p:ph idx="10" type="dt"/>
          </p:nvPr>
        </p:nvSpPr>
        <p:spPr>
          <a:xfrm>
            <a:off x="7127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00"/>
          <p:cNvSpPr txBox="1"/>
          <p:nvPr>
            <p:ph idx="11" type="ftr"/>
          </p:nvPr>
        </p:nvSpPr>
        <p:spPr>
          <a:xfrm>
            <a:off x="3151187" y="6313487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00"/>
          <p:cNvSpPr txBox="1"/>
          <p:nvPr>
            <p:ph idx="12" type="sldNum"/>
          </p:nvPr>
        </p:nvSpPr>
        <p:spPr>
          <a:xfrm>
            <a:off x="65801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1"/>
          <p:cNvSpPr txBox="1"/>
          <p:nvPr>
            <p:ph type="title"/>
          </p:nvPr>
        </p:nvSpPr>
        <p:spPr>
          <a:xfrm>
            <a:off x="685800" y="465137"/>
            <a:ext cx="7772400" cy="1431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01"/>
          <p:cNvSpPr txBox="1"/>
          <p:nvPr>
            <p:ph idx="10" type="dt"/>
          </p:nvPr>
        </p:nvSpPr>
        <p:spPr>
          <a:xfrm>
            <a:off x="7127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01"/>
          <p:cNvSpPr txBox="1"/>
          <p:nvPr>
            <p:ph idx="11" type="ftr"/>
          </p:nvPr>
        </p:nvSpPr>
        <p:spPr>
          <a:xfrm>
            <a:off x="3151187" y="6313487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01"/>
          <p:cNvSpPr txBox="1"/>
          <p:nvPr>
            <p:ph idx="12" type="sldNum"/>
          </p:nvPr>
        </p:nvSpPr>
        <p:spPr>
          <a:xfrm>
            <a:off x="65801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02"/>
          <p:cNvSpPr txBox="1"/>
          <p:nvPr>
            <p:ph idx="10" type="dt"/>
          </p:nvPr>
        </p:nvSpPr>
        <p:spPr>
          <a:xfrm>
            <a:off x="7127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02"/>
          <p:cNvSpPr txBox="1"/>
          <p:nvPr>
            <p:ph idx="11" type="ftr"/>
          </p:nvPr>
        </p:nvSpPr>
        <p:spPr>
          <a:xfrm>
            <a:off x="3151187" y="6313487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02"/>
          <p:cNvSpPr txBox="1"/>
          <p:nvPr>
            <p:ph idx="12" type="sldNum"/>
          </p:nvPr>
        </p:nvSpPr>
        <p:spPr>
          <a:xfrm>
            <a:off x="65801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3"/>
          <p:cNvSpPr txBox="1"/>
          <p:nvPr>
            <p:ph type="title"/>
          </p:nvPr>
        </p:nvSpPr>
        <p:spPr>
          <a:xfrm>
            <a:off x="685800" y="465137"/>
            <a:ext cx="7772400" cy="1431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03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9730" lvl="0" marL="45720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380"/>
              <a:buFont typeface="Arial"/>
              <a:buChar char="•"/>
              <a:defRPr sz="2800"/>
            </a:lvl1pPr>
            <a:lvl2pPr indent="-335280" lvl="1" marL="914400" algn="l">
              <a:spcBef>
                <a:spcPts val="480"/>
              </a:spcBef>
              <a:spcAft>
                <a:spcPts val="0"/>
              </a:spcAft>
              <a:buSzPts val="1680"/>
              <a:buChar char="●"/>
              <a:defRPr sz="2400"/>
            </a:lvl2pPr>
            <a:lvl3pPr indent="-311150" lvl="2" marL="1371600" algn="l">
              <a:spcBef>
                <a:spcPts val="400"/>
              </a:spcBef>
              <a:spcAft>
                <a:spcPts val="0"/>
              </a:spcAft>
              <a:buSzPts val="1300"/>
              <a:buChar char="●"/>
              <a:defRPr sz="2000"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4pPr>
            <a:lvl5pPr indent="-297179" lvl="4" marL="22860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5pPr>
            <a:lvl6pPr indent="-297179" lvl="5" marL="27432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7pPr>
            <a:lvl8pPr indent="-297179" lvl="7" marL="36576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8pPr>
            <a:lvl9pPr indent="-297179" lvl="8" marL="41148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9pPr>
          </a:lstStyle>
          <a:p/>
        </p:txBody>
      </p:sp>
      <p:sp>
        <p:nvSpPr>
          <p:cNvPr id="100" name="Google Shape;100;p103"/>
          <p:cNvSpPr txBox="1"/>
          <p:nvPr>
            <p:ph idx="2" type="body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9730" lvl="0" marL="45720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380"/>
              <a:buFont typeface="Arial"/>
              <a:buChar char="•"/>
              <a:defRPr sz="2800"/>
            </a:lvl1pPr>
            <a:lvl2pPr indent="-335280" lvl="1" marL="914400" algn="l">
              <a:spcBef>
                <a:spcPts val="480"/>
              </a:spcBef>
              <a:spcAft>
                <a:spcPts val="0"/>
              </a:spcAft>
              <a:buSzPts val="1680"/>
              <a:buChar char="●"/>
              <a:defRPr sz="2400"/>
            </a:lvl2pPr>
            <a:lvl3pPr indent="-311150" lvl="2" marL="1371600" algn="l">
              <a:spcBef>
                <a:spcPts val="400"/>
              </a:spcBef>
              <a:spcAft>
                <a:spcPts val="0"/>
              </a:spcAft>
              <a:buSzPts val="1300"/>
              <a:buChar char="●"/>
              <a:defRPr sz="2000"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4pPr>
            <a:lvl5pPr indent="-297179" lvl="4" marL="22860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5pPr>
            <a:lvl6pPr indent="-297179" lvl="5" marL="27432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7pPr>
            <a:lvl8pPr indent="-297179" lvl="7" marL="36576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8pPr>
            <a:lvl9pPr indent="-297179" lvl="8" marL="41148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 sz="1800"/>
            </a:lvl9pPr>
          </a:lstStyle>
          <a:p/>
        </p:txBody>
      </p:sp>
      <p:sp>
        <p:nvSpPr>
          <p:cNvPr id="101" name="Google Shape;101;p103"/>
          <p:cNvSpPr txBox="1"/>
          <p:nvPr>
            <p:ph idx="10" type="dt"/>
          </p:nvPr>
        </p:nvSpPr>
        <p:spPr>
          <a:xfrm>
            <a:off x="7127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03"/>
          <p:cNvSpPr txBox="1"/>
          <p:nvPr>
            <p:ph idx="11" type="ftr"/>
          </p:nvPr>
        </p:nvSpPr>
        <p:spPr>
          <a:xfrm>
            <a:off x="3151187" y="6313487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03"/>
          <p:cNvSpPr txBox="1"/>
          <p:nvPr>
            <p:ph idx="12" type="sldNum"/>
          </p:nvPr>
        </p:nvSpPr>
        <p:spPr>
          <a:xfrm>
            <a:off x="65801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4"/>
          <p:cNvSpPr txBox="1"/>
          <p:nvPr>
            <p:ph type="title"/>
          </p:nvPr>
        </p:nvSpPr>
        <p:spPr>
          <a:xfrm rot="5400000">
            <a:off x="4671219" y="2309019"/>
            <a:ext cx="5630862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04"/>
          <p:cNvSpPr txBox="1"/>
          <p:nvPr>
            <p:ph idx="1" type="body"/>
          </p:nvPr>
        </p:nvSpPr>
        <p:spPr>
          <a:xfrm rot="5400000">
            <a:off x="708819" y="442119"/>
            <a:ext cx="5630862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530"/>
              <a:buChar char="•"/>
              <a:defRPr/>
            </a:lvl1pPr>
            <a:lvl2pPr indent="-308610" lvl="1" marL="914400" algn="l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2pPr>
            <a:lvl3pPr indent="-302894" lvl="2" marL="1371600" algn="l">
              <a:spcBef>
                <a:spcPts val="360"/>
              </a:spcBef>
              <a:spcAft>
                <a:spcPts val="0"/>
              </a:spcAft>
              <a:buSzPts val="1170"/>
              <a:buChar char="●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4pPr>
            <a:lvl5pPr indent="-297179" lvl="4" marL="22860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5pPr>
            <a:lvl6pPr indent="-297179" lvl="5" marL="27432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7pPr>
            <a:lvl8pPr indent="-297179" lvl="7" marL="36576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8pPr>
            <a:lvl9pPr indent="-297179" lvl="8" marL="41148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9pPr>
          </a:lstStyle>
          <a:p/>
        </p:txBody>
      </p:sp>
      <p:sp>
        <p:nvSpPr>
          <p:cNvPr id="107" name="Google Shape;107;p104"/>
          <p:cNvSpPr txBox="1"/>
          <p:nvPr>
            <p:ph idx="10" type="dt"/>
          </p:nvPr>
        </p:nvSpPr>
        <p:spPr>
          <a:xfrm>
            <a:off x="7127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04"/>
          <p:cNvSpPr txBox="1"/>
          <p:nvPr>
            <p:ph idx="11" type="ftr"/>
          </p:nvPr>
        </p:nvSpPr>
        <p:spPr>
          <a:xfrm>
            <a:off x="3151187" y="6313487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04"/>
          <p:cNvSpPr txBox="1"/>
          <p:nvPr>
            <p:ph idx="12" type="sldNum"/>
          </p:nvPr>
        </p:nvSpPr>
        <p:spPr>
          <a:xfrm>
            <a:off x="65801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5"/>
          <p:cNvSpPr txBox="1"/>
          <p:nvPr>
            <p:ph type="title"/>
          </p:nvPr>
        </p:nvSpPr>
        <p:spPr>
          <a:xfrm>
            <a:off x="685800" y="465137"/>
            <a:ext cx="7772400" cy="1431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05"/>
          <p:cNvSpPr txBox="1"/>
          <p:nvPr>
            <p:ph idx="1" type="body"/>
          </p:nvPr>
        </p:nvSpPr>
        <p:spPr>
          <a:xfrm rot="5400000">
            <a:off x="2514600" y="152400"/>
            <a:ext cx="41148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5755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530"/>
              <a:buChar char="•"/>
              <a:defRPr/>
            </a:lvl1pPr>
            <a:lvl2pPr indent="-308610" lvl="1" marL="914400" algn="l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2pPr>
            <a:lvl3pPr indent="-302894" lvl="2" marL="1371600" algn="l">
              <a:spcBef>
                <a:spcPts val="360"/>
              </a:spcBef>
              <a:spcAft>
                <a:spcPts val="0"/>
              </a:spcAft>
              <a:buSzPts val="1170"/>
              <a:buChar char="●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4pPr>
            <a:lvl5pPr indent="-297179" lvl="4" marL="22860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5pPr>
            <a:lvl6pPr indent="-297179" lvl="5" marL="27432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7pPr>
            <a:lvl8pPr indent="-297179" lvl="7" marL="36576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8pPr>
            <a:lvl9pPr indent="-297179" lvl="8" marL="4114800" algn="l">
              <a:spcBef>
                <a:spcPts val="360"/>
              </a:spcBef>
              <a:spcAft>
                <a:spcPts val="0"/>
              </a:spcAft>
              <a:buSzPts val="1080"/>
              <a:buChar char="●"/>
              <a:defRPr/>
            </a:lvl9pPr>
          </a:lstStyle>
          <a:p/>
        </p:txBody>
      </p:sp>
      <p:sp>
        <p:nvSpPr>
          <p:cNvPr id="113" name="Google Shape;113;p105"/>
          <p:cNvSpPr txBox="1"/>
          <p:nvPr>
            <p:ph idx="10" type="dt"/>
          </p:nvPr>
        </p:nvSpPr>
        <p:spPr>
          <a:xfrm>
            <a:off x="7127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05"/>
          <p:cNvSpPr txBox="1"/>
          <p:nvPr>
            <p:ph idx="11" type="ftr"/>
          </p:nvPr>
        </p:nvSpPr>
        <p:spPr>
          <a:xfrm>
            <a:off x="3151187" y="6313487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05"/>
          <p:cNvSpPr txBox="1"/>
          <p:nvPr>
            <p:ph idx="12" type="sldNum"/>
          </p:nvPr>
        </p:nvSpPr>
        <p:spPr>
          <a:xfrm>
            <a:off x="65801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06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06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06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19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84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65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9pPr>
          </a:lstStyle>
          <a:p/>
        </p:txBody>
      </p:sp>
      <p:sp>
        <p:nvSpPr>
          <p:cNvPr id="120" name="Google Shape;120;p106"/>
          <p:cNvSpPr txBox="1"/>
          <p:nvPr>
            <p:ph idx="10" type="dt"/>
          </p:nvPr>
        </p:nvSpPr>
        <p:spPr>
          <a:xfrm>
            <a:off x="7127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06"/>
          <p:cNvSpPr txBox="1"/>
          <p:nvPr>
            <p:ph idx="11" type="ftr"/>
          </p:nvPr>
        </p:nvSpPr>
        <p:spPr>
          <a:xfrm>
            <a:off x="3151187" y="6313487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06"/>
          <p:cNvSpPr txBox="1"/>
          <p:nvPr>
            <p:ph idx="12" type="sldNum"/>
          </p:nvPr>
        </p:nvSpPr>
        <p:spPr>
          <a:xfrm>
            <a:off x="65801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0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0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1320" lvl="0" marL="4572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720"/>
              <a:buFont typeface="Arial"/>
              <a:buChar char="•"/>
              <a:defRPr sz="3200"/>
            </a:lvl1pPr>
            <a:lvl2pPr indent="-353060" lvl="1" marL="914400" algn="l">
              <a:spcBef>
                <a:spcPts val="560"/>
              </a:spcBef>
              <a:spcAft>
                <a:spcPts val="0"/>
              </a:spcAft>
              <a:buSzPts val="1960"/>
              <a:buChar char="●"/>
              <a:defRPr sz="2800"/>
            </a:lvl2pPr>
            <a:lvl3pPr indent="-327660" lvl="2" marL="1371600" algn="l">
              <a:spcBef>
                <a:spcPts val="480"/>
              </a:spcBef>
              <a:spcAft>
                <a:spcPts val="0"/>
              </a:spcAft>
              <a:buSzPts val="1560"/>
              <a:buChar char="●"/>
              <a:defRPr sz="2400"/>
            </a:lvl3pPr>
            <a:lvl4pPr indent="-304800" lvl="3" marL="1828800" algn="l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2000"/>
            </a:lvl4pPr>
            <a:lvl5pPr indent="-304800" lvl="4" marL="2286000" algn="l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2000"/>
            </a:lvl5pPr>
            <a:lvl6pPr indent="-304800" lvl="5" marL="2743200" algn="l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2000"/>
            </a:lvl6pPr>
            <a:lvl7pPr indent="-304800" lvl="6" marL="3200400" algn="l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2000"/>
            </a:lvl7pPr>
            <a:lvl8pPr indent="-304800" lvl="7" marL="3657600" algn="l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2000"/>
            </a:lvl8pPr>
            <a:lvl9pPr indent="-304800" lvl="8" marL="4114800" algn="l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2000"/>
            </a:lvl9pPr>
          </a:lstStyle>
          <a:p/>
        </p:txBody>
      </p:sp>
      <p:sp>
        <p:nvSpPr>
          <p:cNvPr id="126" name="Google Shape;126;p10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19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84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65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9pPr>
          </a:lstStyle>
          <a:p/>
        </p:txBody>
      </p:sp>
      <p:sp>
        <p:nvSpPr>
          <p:cNvPr id="127" name="Google Shape;127;p107"/>
          <p:cNvSpPr txBox="1"/>
          <p:nvPr>
            <p:ph idx="10" type="dt"/>
          </p:nvPr>
        </p:nvSpPr>
        <p:spPr>
          <a:xfrm>
            <a:off x="7127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07"/>
          <p:cNvSpPr txBox="1"/>
          <p:nvPr>
            <p:ph idx="11" type="ftr"/>
          </p:nvPr>
        </p:nvSpPr>
        <p:spPr>
          <a:xfrm>
            <a:off x="3151187" y="6313487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07"/>
          <p:cNvSpPr txBox="1"/>
          <p:nvPr>
            <p:ph idx="12" type="sldNum"/>
          </p:nvPr>
        </p:nvSpPr>
        <p:spPr>
          <a:xfrm>
            <a:off x="65801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97"/>
          <p:cNvGrpSpPr/>
          <p:nvPr/>
        </p:nvGrpSpPr>
        <p:grpSpPr>
          <a:xfrm>
            <a:off x="-1525639" y="-38993"/>
            <a:ext cx="10680750" cy="6909693"/>
            <a:chOff x="-961" y="-25"/>
            <a:chExt cx="6728" cy="4353"/>
          </a:xfrm>
        </p:grpSpPr>
        <p:sp>
          <p:nvSpPr>
            <p:cNvPr id="7" name="Google Shape;7;p97"/>
            <p:cNvSpPr/>
            <p:nvPr/>
          </p:nvSpPr>
          <p:spPr>
            <a:xfrm>
              <a:off x="1632" y="-5"/>
              <a:ext cx="1737" cy="4333"/>
            </a:xfrm>
            <a:custGeom>
              <a:rect b="b" l="l" r="r" t="t"/>
              <a:pathLst>
                <a:path extrusionOk="0" h="4320" w="1737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8" name="Google Shape;8;p97"/>
            <p:cNvSpPr/>
            <p:nvPr/>
          </p:nvSpPr>
          <p:spPr>
            <a:xfrm>
              <a:off x="0" y="-7"/>
              <a:ext cx="1737" cy="4329"/>
            </a:xfrm>
            <a:custGeom>
              <a:rect b="b" l="l" r="r" t="t"/>
              <a:pathLst>
                <a:path extrusionOk="0" h="4320" w="1737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" name="Google Shape;9;p97"/>
            <p:cNvSpPr/>
            <p:nvPr/>
          </p:nvSpPr>
          <p:spPr>
            <a:xfrm>
              <a:off x="3744" y="-4"/>
              <a:ext cx="1739" cy="4330"/>
            </a:xfrm>
            <a:custGeom>
              <a:rect b="b" l="l" r="r" t="t"/>
              <a:pathLst>
                <a:path extrusionOk="0" h="4420" w="1739">
                  <a:moveTo>
                    <a:pt x="494" y="4415"/>
                  </a:moveTo>
                  <a:lnTo>
                    <a:pt x="1739" y="44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41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" name="Google Shape;10;p97"/>
            <p:cNvSpPr/>
            <p:nvPr/>
          </p:nvSpPr>
          <p:spPr>
            <a:xfrm>
              <a:off x="1920" y="-9"/>
              <a:ext cx="2080" cy="4324"/>
            </a:xfrm>
            <a:custGeom>
              <a:rect b="b" l="l" r="r" t="t"/>
              <a:pathLst>
                <a:path extrusionOk="0" h="4338" w="2080">
                  <a:moveTo>
                    <a:pt x="0" y="7"/>
                  </a:moveTo>
                  <a:lnTo>
                    <a:pt x="1870" y="4338"/>
                  </a:lnTo>
                  <a:lnTo>
                    <a:pt x="2080" y="4338"/>
                  </a:lnTo>
                  <a:lnTo>
                    <a:pt x="1033" y="0"/>
                  </a:lnTo>
                  <a:lnTo>
                    <a:pt x="0" y="7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dk2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" name="Google Shape;11;p97"/>
            <p:cNvSpPr/>
            <p:nvPr/>
          </p:nvSpPr>
          <p:spPr>
            <a:xfrm>
              <a:off x="117" y="97"/>
              <a:ext cx="3504" cy="1536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1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" name="Google Shape;12;p97"/>
            <p:cNvSpPr/>
            <p:nvPr/>
          </p:nvSpPr>
          <p:spPr>
            <a:xfrm flipH="1" rot="2760000">
              <a:off x="810" y="766"/>
              <a:ext cx="2544" cy="1008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3" name="Google Shape;13;p97"/>
            <p:cNvSpPr/>
            <p:nvPr/>
          </p:nvSpPr>
          <p:spPr>
            <a:xfrm>
              <a:off x="83" y="49"/>
              <a:ext cx="3504" cy="1536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4" name="Google Shape;14;p97"/>
            <p:cNvSpPr/>
            <p:nvPr/>
          </p:nvSpPr>
          <p:spPr>
            <a:xfrm rot="-2940000">
              <a:off x="-984" y="1041"/>
              <a:ext cx="3504" cy="1536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5" name="Google Shape;15;p97"/>
            <p:cNvSpPr/>
            <p:nvPr/>
          </p:nvSpPr>
          <p:spPr>
            <a:xfrm rot="-2340000">
              <a:off x="1331" y="913"/>
              <a:ext cx="3594" cy="1735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6" name="Google Shape;16;p97"/>
            <p:cNvSpPr/>
            <p:nvPr/>
          </p:nvSpPr>
          <p:spPr>
            <a:xfrm flipH="1" rot="2100000">
              <a:off x="1859" y="865"/>
              <a:ext cx="3504" cy="1536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7" name="Google Shape;17;p97"/>
            <p:cNvSpPr/>
            <p:nvPr/>
          </p:nvSpPr>
          <p:spPr>
            <a:xfrm>
              <a:off x="4250" y="-7"/>
              <a:ext cx="1089" cy="2285"/>
            </a:xfrm>
            <a:custGeom>
              <a:rect b="b" l="l" r="r" t="t"/>
              <a:pathLst>
                <a:path extrusionOk="0" h="2285" w="1089">
                  <a:moveTo>
                    <a:pt x="0" y="2265"/>
                  </a:moveTo>
                  <a:cubicBezTo>
                    <a:pt x="438" y="996"/>
                    <a:pt x="865" y="377"/>
                    <a:pt x="1030" y="0"/>
                  </a:cubicBezTo>
                  <a:cubicBezTo>
                    <a:pt x="1030" y="0"/>
                    <a:pt x="1059" y="0"/>
                    <a:pt x="1089" y="0"/>
                  </a:cubicBezTo>
                  <a:cubicBezTo>
                    <a:pt x="565" y="834"/>
                    <a:pt x="181" y="1853"/>
                    <a:pt x="37" y="2285"/>
                  </a:cubicBezTo>
                  <a:cubicBezTo>
                    <a:pt x="37" y="2285"/>
                    <a:pt x="0" y="2265"/>
                    <a:pt x="0" y="226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8" name="Google Shape;18;p97"/>
            <p:cNvSpPr txBox="1"/>
            <p:nvPr/>
          </p:nvSpPr>
          <p:spPr>
            <a:xfrm>
              <a:off x="0" y="2441"/>
              <a:ext cx="5760" cy="432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chemeClr val="dk2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9" name="Google Shape;19;p97"/>
            <p:cNvSpPr/>
            <p:nvPr/>
          </p:nvSpPr>
          <p:spPr>
            <a:xfrm>
              <a:off x="1632" y="2487"/>
              <a:ext cx="1737" cy="382"/>
            </a:xfrm>
            <a:custGeom>
              <a:rect b="b" l="l" r="r" t="t"/>
              <a:pathLst>
                <a:path extrusionOk="0" h="4320" w="1737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0" name="Google Shape;20;p97"/>
            <p:cNvSpPr/>
            <p:nvPr/>
          </p:nvSpPr>
          <p:spPr>
            <a:xfrm>
              <a:off x="0" y="2487"/>
              <a:ext cx="1737" cy="381"/>
            </a:xfrm>
            <a:custGeom>
              <a:rect b="b" l="l" r="r" t="t"/>
              <a:pathLst>
                <a:path extrusionOk="0" h="4320" w="1737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1" name="Google Shape;21;p97"/>
            <p:cNvSpPr/>
            <p:nvPr/>
          </p:nvSpPr>
          <p:spPr>
            <a:xfrm>
              <a:off x="3744" y="2487"/>
              <a:ext cx="1739" cy="382"/>
            </a:xfrm>
            <a:custGeom>
              <a:rect b="b" l="l" r="r" t="t"/>
              <a:pathLst>
                <a:path extrusionOk="0" h="4420" w="1739">
                  <a:moveTo>
                    <a:pt x="494" y="4415"/>
                  </a:moveTo>
                  <a:lnTo>
                    <a:pt x="1739" y="44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41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2" name="Google Shape;22;p97"/>
            <p:cNvSpPr/>
            <p:nvPr/>
          </p:nvSpPr>
          <p:spPr>
            <a:xfrm>
              <a:off x="1920" y="2487"/>
              <a:ext cx="2080" cy="381"/>
            </a:xfrm>
            <a:custGeom>
              <a:rect b="b" l="l" r="r" t="t"/>
              <a:pathLst>
                <a:path extrusionOk="0" h="4338" w="2080">
                  <a:moveTo>
                    <a:pt x="0" y="7"/>
                  </a:moveTo>
                  <a:lnTo>
                    <a:pt x="1870" y="4338"/>
                  </a:lnTo>
                  <a:lnTo>
                    <a:pt x="2080" y="4338"/>
                  </a:lnTo>
                  <a:lnTo>
                    <a:pt x="1033" y="0"/>
                  </a:lnTo>
                  <a:lnTo>
                    <a:pt x="0" y="7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dk2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3" name="Google Shape;23;p97"/>
            <p:cNvSpPr txBox="1"/>
            <p:nvPr/>
          </p:nvSpPr>
          <p:spPr>
            <a:xfrm>
              <a:off x="7" y="2456"/>
              <a:ext cx="5760" cy="432"/>
            </a:xfrm>
            <a:prstGeom prst="rect">
              <a:avLst/>
            </a:pr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4" name="Google Shape;24;p97"/>
            <p:cNvSpPr/>
            <p:nvPr/>
          </p:nvSpPr>
          <p:spPr>
            <a:xfrm>
              <a:off x="2583" y="2449"/>
              <a:ext cx="1036" cy="420"/>
            </a:xfrm>
            <a:custGeom>
              <a:rect b="b" l="l" r="r" t="t"/>
              <a:pathLst>
                <a:path extrusionOk="0" h="420" w="1036">
                  <a:moveTo>
                    <a:pt x="1027" y="0"/>
                  </a:moveTo>
                  <a:cubicBezTo>
                    <a:pt x="508" y="159"/>
                    <a:pt x="167" y="347"/>
                    <a:pt x="0" y="417"/>
                  </a:cubicBezTo>
                  <a:cubicBezTo>
                    <a:pt x="0" y="417"/>
                    <a:pt x="12" y="418"/>
                    <a:pt x="24" y="420"/>
                  </a:cubicBezTo>
                  <a:cubicBezTo>
                    <a:pt x="237" y="321"/>
                    <a:pt x="708" y="105"/>
                    <a:pt x="1036" y="16"/>
                  </a:cubicBezTo>
                  <a:cubicBezTo>
                    <a:pt x="1036" y="16"/>
                    <a:pt x="1027" y="0"/>
                    <a:pt x="102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5" name="Google Shape;25;p97"/>
            <p:cNvSpPr/>
            <p:nvPr/>
          </p:nvSpPr>
          <p:spPr>
            <a:xfrm flipH="1" rot="-2700000">
              <a:off x="1776" y="2127"/>
              <a:ext cx="480" cy="1060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6" name="Google Shape;26;p97"/>
            <p:cNvSpPr/>
            <p:nvPr/>
          </p:nvSpPr>
          <p:spPr>
            <a:xfrm flipH="1" rot="-2700000">
              <a:off x="1056" y="2127"/>
              <a:ext cx="480" cy="1060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7" name="Google Shape;27;p97"/>
            <p:cNvSpPr/>
            <p:nvPr/>
          </p:nvSpPr>
          <p:spPr>
            <a:xfrm flipH="1" rot="-2700000">
              <a:off x="304" y="2112"/>
              <a:ext cx="487" cy="1034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8" name="Google Shape;28;p97"/>
            <p:cNvSpPr/>
            <p:nvPr/>
          </p:nvSpPr>
          <p:spPr>
            <a:xfrm rot="10800000">
              <a:off x="576" y="2441"/>
              <a:ext cx="3552" cy="432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9" name="Google Shape;29;p97"/>
            <p:cNvSpPr/>
            <p:nvPr/>
          </p:nvSpPr>
          <p:spPr>
            <a:xfrm rot="10800000">
              <a:off x="240" y="2441"/>
              <a:ext cx="1536" cy="432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0" name="Google Shape;30;p97"/>
            <p:cNvSpPr/>
            <p:nvPr/>
          </p:nvSpPr>
          <p:spPr>
            <a:xfrm rot="10800000">
              <a:off x="3036" y="2489"/>
              <a:ext cx="1332" cy="383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1" name="Google Shape;31;p97"/>
            <p:cNvSpPr/>
            <p:nvPr/>
          </p:nvSpPr>
          <p:spPr>
            <a:xfrm rot="10800000">
              <a:off x="3984" y="2441"/>
              <a:ext cx="1536" cy="432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2" name="Google Shape;32;p97"/>
            <p:cNvSpPr/>
            <p:nvPr/>
          </p:nvSpPr>
          <p:spPr>
            <a:xfrm rot="10800000">
              <a:off x="3456" y="2441"/>
              <a:ext cx="2304" cy="432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3" name="Google Shape;33;p97"/>
            <p:cNvSpPr txBox="1"/>
            <p:nvPr/>
          </p:nvSpPr>
          <p:spPr>
            <a:xfrm>
              <a:off x="0" y="2462"/>
              <a:ext cx="5760" cy="14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50000">
                  <a:schemeClr val="accent1"/>
                </a:gs>
                <a:gs pos="100000">
                  <a:schemeClr val="dk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4" name="Google Shape;34;p97"/>
            <p:cNvSpPr txBox="1"/>
            <p:nvPr/>
          </p:nvSpPr>
          <p:spPr>
            <a:xfrm>
              <a:off x="0" y="2880"/>
              <a:ext cx="5760" cy="576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chemeClr val="dk2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5" name="Google Shape;35;p97"/>
            <p:cNvSpPr txBox="1"/>
            <p:nvPr/>
          </p:nvSpPr>
          <p:spPr>
            <a:xfrm>
              <a:off x="0" y="3408"/>
              <a:ext cx="5760" cy="912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descr="BTZBUL1A" id="36" name="Google Shape;36;p97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786" y="1650"/>
              <a:ext cx="204" cy="20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" name="Google Shape;37;p97"/>
          <p:cNvSpPr txBox="1"/>
          <p:nvPr>
            <p:ph type="title"/>
          </p:nvPr>
        </p:nvSpPr>
        <p:spPr>
          <a:xfrm>
            <a:off x="685800" y="465137"/>
            <a:ext cx="7772400" cy="1431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/>
        </p:txBody>
      </p:sp>
      <p:sp>
        <p:nvSpPr>
          <p:cNvPr id="38" name="Google Shape;38;p97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132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720"/>
              <a:buFont typeface="Arial"/>
              <a:buChar char="•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306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1960"/>
              <a:buFont typeface="Noto Sans Symbols"/>
              <a:buChar char="●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766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560"/>
              <a:buFont typeface="Noto Sans Symbols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97"/>
          <p:cNvSpPr txBox="1"/>
          <p:nvPr>
            <p:ph idx="10" type="dt"/>
          </p:nvPr>
        </p:nvSpPr>
        <p:spPr>
          <a:xfrm>
            <a:off x="685800" y="63246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0" name="Google Shape;40;p97"/>
          <p:cNvSpPr txBox="1"/>
          <p:nvPr>
            <p:ph idx="11" type="ftr"/>
          </p:nvPr>
        </p:nvSpPr>
        <p:spPr>
          <a:xfrm>
            <a:off x="3124200" y="63246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1" name="Google Shape;41;p97"/>
          <p:cNvSpPr txBox="1"/>
          <p:nvPr>
            <p:ph idx="12" type="sldNum"/>
          </p:nvPr>
        </p:nvSpPr>
        <p:spPr>
          <a:xfrm>
            <a:off x="6553200" y="63246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99"/>
          <p:cNvGrpSpPr/>
          <p:nvPr/>
        </p:nvGrpSpPr>
        <p:grpSpPr>
          <a:xfrm>
            <a:off x="-1525639" y="-24706"/>
            <a:ext cx="10669639" cy="7453367"/>
            <a:chOff x="-961" y="-25"/>
            <a:chExt cx="6721" cy="4695"/>
          </a:xfrm>
        </p:grpSpPr>
        <p:sp>
          <p:nvSpPr>
            <p:cNvPr id="50" name="Google Shape;50;p99"/>
            <p:cNvSpPr/>
            <p:nvPr/>
          </p:nvSpPr>
          <p:spPr>
            <a:xfrm>
              <a:off x="1632" y="-5"/>
              <a:ext cx="1737" cy="4333"/>
            </a:xfrm>
            <a:custGeom>
              <a:rect b="b" l="l" r="r" t="t"/>
              <a:pathLst>
                <a:path extrusionOk="0" h="4320" w="1737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1" name="Google Shape;51;p99"/>
            <p:cNvSpPr/>
            <p:nvPr/>
          </p:nvSpPr>
          <p:spPr>
            <a:xfrm>
              <a:off x="0" y="-7"/>
              <a:ext cx="1737" cy="4329"/>
            </a:xfrm>
            <a:custGeom>
              <a:rect b="b" l="l" r="r" t="t"/>
              <a:pathLst>
                <a:path extrusionOk="0" h="4320" w="1737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2" name="Google Shape;52;p99"/>
            <p:cNvSpPr/>
            <p:nvPr/>
          </p:nvSpPr>
          <p:spPr>
            <a:xfrm>
              <a:off x="3744" y="-4"/>
              <a:ext cx="1739" cy="4330"/>
            </a:xfrm>
            <a:custGeom>
              <a:rect b="b" l="l" r="r" t="t"/>
              <a:pathLst>
                <a:path extrusionOk="0" h="4420" w="1739">
                  <a:moveTo>
                    <a:pt x="494" y="4415"/>
                  </a:moveTo>
                  <a:lnTo>
                    <a:pt x="1739" y="44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41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3" name="Google Shape;53;p99"/>
            <p:cNvSpPr/>
            <p:nvPr/>
          </p:nvSpPr>
          <p:spPr>
            <a:xfrm>
              <a:off x="1920" y="-9"/>
              <a:ext cx="2080" cy="4324"/>
            </a:xfrm>
            <a:custGeom>
              <a:rect b="b" l="l" r="r" t="t"/>
              <a:pathLst>
                <a:path extrusionOk="0" h="4338" w="2080">
                  <a:moveTo>
                    <a:pt x="0" y="7"/>
                  </a:moveTo>
                  <a:lnTo>
                    <a:pt x="1870" y="4338"/>
                  </a:lnTo>
                  <a:lnTo>
                    <a:pt x="2080" y="4338"/>
                  </a:lnTo>
                  <a:lnTo>
                    <a:pt x="1033" y="0"/>
                  </a:lnTo>
                  <a:lnTo>
                    <a:pt x="0" y="7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dk2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4" name="Google Shape;54;p99"/>
            <p:cNvSpPr/>
            <p:nvPr/>
          </p:nvSpPr>
          <p:spPr>
            <a:xfrm>
              <a:off x="117" y="97"/>
              <a:ext cx="3504" cy="1536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1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5" name="Google Shape;55;p99"/>
            <p:cNvSpPr/>
            <p:nvPr/>
          </p:nvSpPr>
          <p:spPr>
            <a:xfrm flipH="1" rot="2760000">
              <a:off x="810" y="766"/>
              <a:ext cx="2544" cy="1008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6" name="Google Shape;56;p99"/>
            <p:cNvSpPr/>
            <p:nvPr/>
          </p:nvSpPr>
          <p:spPr>
            <a:xfrm>
              <a:off x="83" y="49"/>
              <a:ext cx="3504" cy="1536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7" name="Google Shape;57;p99"/>
            <p:cNvSpPr/>
            <p:nvPr/>
          </p:nvSpPr>
          <p:spPr>
            <a:xfrm rot="-2940000">
              <a:off x="-984" y="1041"/>
              <a:ext cx="3504" cy="1536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8" name="Google Shape;58;p99"/>
            <p:cNvSpPr/>
            <p:nvPr/>
          </p:nvSpPr>
          <p:spPr>
            <a:xfrm rot="-2340000">
              <a:off x="1331" y="913"/>
              <a:ext cx="3594" cy="1735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9" name="Google Shape;59;p99"/>
            <p:cNvSpPr/>
            <p:nvPr/>
          </p:nvSpPr>
          <p:spPr>
            <a:xfrm flipH="1" rot="2100000">
              <a:off x="1859" y="865"/>
              <a:ext cx="3504" cy="1536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0" name="Google Shape;60;p99"/>
            <p:cNvSpPr/>
            <p:nvPr/>
          </p:nvSpPr>
          <p:spPr>
            <a:xfrm>
              <a:off x="4250" y="-7"/>
              <a:ext cx="1089" cy="2285"/>
            </a:xfrm>
            <a:custGeom>
              <a:rect b="b" l="l" r="r" t="t"/>
              <a:pathLst>
                <a:path extrusionOk="0" h="2285" w="1089">
                  <a:moveTo>
                    <a:pt x="0" y="2265"/>
                  </a:moveTo>
                  <a:cubicBezTo>
                    <a:pt x="438" y="996"/>
                    <a:pt x="865" y="377"/>
                    <a:pt x="1030" y="0"/>
                  </a:cubicBezTo>
                  <a:cubicBezTo>
                    <a:pt x="1030" y="0"/>
                    <a:pt x="1059" y="0"/>
                    <a:pt x="1089" y="0"/>
                  </a:cubicBezTo>
                  <a:cubicBezTo>
                    <a:pt x="565" y="834"/>
                    <a:pt x="181" y="1853"/>
                    <a:pt x="37" y="2285"/>
                  </a:cubicBezTo>
                  <a:cubicBezTo>
                    <a:pt x="37" y="2285"/>
                    <a:pt x="0" y="2265"/>
                    <a:pt x="0" y="226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1" name="Google Shape;61;p99"/>
            <p:cNvSpPr txBox="1"/>
            <p:nvPr/>
          </p:nvSpPr>
          <p:spPr>
            <a:xfrm>
              <a:off x="0" y="3910"/>
              <a:ext cx="5760" cy="432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chemeClr val="dk2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2" name="Google Shape;62;p99"/>
            <p:cNvSpPr/>
            <p:nvPr/>
          </p:nvSpPr>
          <p:spPr>
            <a:xfrm>
              <a:off x="1632" y="3956"/>
              <a:ext cx="1737" cy="382"/>
            </a:xfrm>
            <a:custGeom>
              <a:rect b="b" l="l" r="r" t="t"/>
              <a:pathLst>
                <a:path extrusionOk="0" h="4320" w="1737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3" name="Google Shape;63;p99"/>
            <p:cNvSpPr/>
            <p:nvPr/>
          </p:nvSpPr>
          <p:spPr>
            <a:xfrm>
              <a:off x="0" y="3956"/>
              <a:ext cx="1737" cy="381"/>
            </a:xfrm>
            <a:custGeom>
              <a:rect b="b" l="l" r="r" t="t"/>
              <a:pathLst>
                <a:path extrusionOk="0" h="4320" w="1737">
                  <a:moveTo>
                    <a:pt x="494" y="4309"/>
                  </a:moveTo>
                  <a:lnTo>
                    <a:pt x="1737" y="43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30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4" name="Google Shape;64;p99"/>
            <p:cNvSpPr/>
            <p:nvPr/>
          </p:nvSpPr>
          <p:spPr>
            <a:xfrm>
              <a:off x="3744" y="3956"/>
              <a:ext cx="1739" cy="382"/>
            </a:xfrm>
            <a:custGeom>
              <a:rect b="b" l="l" r="r" t="t"/>
              <a:pathLst>
                <a:path extrusionOk="0" h="4420" w="1739">
                  <a:moveTo>
                    <a:pt x="494" y="4415"/>
                  </a:moveTo>
                  <a:lnTo>
                    <a:pt x="1739" y="4420"/>
                  </a:lnTo>
                  <a:lnTo>
                    <a:pt x="524" y="0"/>
                  </a:lnTo>
                  <a:lnTo>
                    <a:pt x="0" y="7"/>
                  </a:lnTo>
                  <a:lnTo>
                    <a:pt x="494" y="441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5" name="Google Shape;65;p99"/>
            <p:cNvSpPr/>
            <p:nvPr/>
          </p:nvSpPr>
          <p:spPr>
            <a:xfrm>
              <a:off x="1920" y="3956"/>
              <a:ext cx="2080" cy="381"/>
            </a:xfrm>
            <a:custGeom>
              <a:rect b="b" l="l" r="r" t="t"/>
              <a:pathLst>
                <a:path extrusionOk="0" h="4338" w="2080">
                  <a:moveTo>
                    <a:pt x="0" y="7"/>
                  </a:moveTo>
                  <a:lnTo>
                    <a:pt x="1870" y="4338"/>
                  </a:lnTo>
                  <a:lnTo>
                    <a:pt x="2080" y="4338"/>
                  </a:lnTo>
                  <a:lnTo>
                    <a:pt x="1033" y="0"/>
                  </a:lnTo>
                  <a:lnTo>
                    <a:pt x="0" y="7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dk2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6" name="Google Shape;66;p99"/>
            <p:cNvSpPr txBox="1"/>
            <p:nvPr/>
          </p:nvSpPr>
          <p:spPr>
            <a:xfrm>
              <a:off x="0" y="3905"/>
              <a:ext cx="5760" cy="432"/>
            </a:xfrm>
            <a:prstGeom prst="rect">
              <a:avLst/>
            </a:pr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7" name="Google Shape;67;p99"/>
            <p:cNvSpPr/>
            <p:nvPr/>
          </p:nvSpPr>
          <p:spPr>
            <a:xfrm>
              <a:off x="2583" y="3918"/>
              <a:ext cx="1036" cy="420"/>
            </a:xfrm>
            <a:custGeom>
              <a:rect b="b" l="l" r="r" t="t"/>
              <a:pathLst>
                <a:path extrusionOk="0" h="420" w="1036">
                  <a:moveTo>
                    <a:pt x="1027" y="0"/>
                  </a:moveTo>
                  <a:cubicBezTo>
                    <a:pt x="508" y="159"/>
                    <a:pt x="167" y="347"/>
                    <a:pt x="0" y="417"/>
                  </a:cubicBezTo>
                  <a:cubicBezTo>
                    <a:pt x="0" y="417"/>
                    <a:pt x="12" y="418"/>
                    <a:pt x="24" y="420"/>
                  </a:cubicBezTo>
                  <a:cubicBezTo>
                    <a:pt x="237" y="321"/>
                    <a:pt x="708" y="105"/>
                    <a:pt x="1036" y="16"/>
                  </a:cubicBezTo>
                  <a:cubicBezTo>
                    <a:pt x="1036" y="16"/>
                    <a:pt x="1027" y="0"/>
                    <a:pt x="102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8" name="Google Shape;68;p99"/>
            <p:cNvSpPr/>
            <p:nvPr/>
          </p:nvSpPr>
          <p:spPr>
            <a:xfrm flipH="1" rot="-2700000">
              <a:off x="1776" y="3596"/>
              <a:ext cx="480" cy="1060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69" name="Google Shape;69;p99"/>
            <p:cNvSpPr/>
            <p:nvPr/>
          </p:nvSpPr>
          <p:spPr>
            <a:xfrm flipH="1" rot="-2700000">
              <a:off x="1056" y="3596"/>
              <a:ext cx="480" cy="1060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70" name="Google Shape;70;p99"/>
            <p:cNvSpPr/>
            <p:nvPr/>
          </p:nvSpPr>
          <p:spPr>
            <a:xfrm flipH="1" rot="-2700000">
              <a:off x="304" y="3581"/>
              <a:ext cx="487" cy="1034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71" name="Google Shape;71;p99"/>
            <p:cNvSpPr/>
            <p:nvPr/>
          </p:nvSpPr>
          <p:spPr>
            <a:xfrm rot="10800000">
              <a:off x="576" y="3910"/>
              <a:ext cx="3552" cy="432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72" name="Google Shape;72;p99"/>
            <p:cNvSpPr/>
            <p:nvPr/>
          </p:nvSpPr>
          <p:spPr>
            <a:xfrm rot="10800000">
              <a:off x="240" y="3910"/>
              <a:ext cx="1536" cy="432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73" name="Google Shape;73;p99"/>
            <p:cNvSpPr/>
            <p:nvPr/>
          </p:nvSpPr>
          <p:spPr>
            <a:xfrm rot="10800000">
              <a:off x="3036" y="3958"/>
              <a:ext cx="1332" cy="383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74" name="Google Shape;74;p99"/>
            <p:cNvSpPr/>
            <p:nvPr/>
          </p:nvSpPr>
          <p:spPr>
            <a:xfrm rot="10800000">
              <a:off x="3984" y="3910"/>
              <a:ext cx="1536" cy="432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75" name="Google Shape;75;p99"/>
            <p:cNvSpPr/>
            <p:nvPr/>
          </p:nvSpPr>
          <p:spPr>
            <a:xfrm rot="10800000">
              <a:off x="3456" y="3910"/>
              <a:ext cx="2304" cy="432"/>
            </a:xfrm>
            <a:custGeom>
              <a:rect b="b" l="l" r="r" t="t"/>
              <a:pathLst>
                <a:path extrusionOk="0" h="1845" w="4763">
                  <a:moveTo>
                    <a:pt x="0" y="1778"/>
                  </a:moveTo>
                  <a:cubicBezTo>
                    <a:pt x="2065" y="797"/>
                    <a:pt x="3942" y="281"/>
                    <a:pt x="4742" y="0"/>
                  </a:cubicBezTo>
                  <a:lnTo>
                    <a:pt x="4763" y="42"/>
                  </a:lnTo>
                  <a:cubicBezTo>
                    <a:pt x="3976" y="350"/>
                    <a:pt x="1830" y="918"/>
                    <a:pt x="20" y="1845"/>
                  </a:cubicBezTo>
                  <a:cubicBezTo>
                    <a:pt x="20" y="1845"/>
                    <a:pt x="0" y="1778"/>
                    <a:pt x="0" y="177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76" name="Google Shape;76;p99"/>
            <p:cNvSpPr txBox="1"/>
            <p:nvPr/>
          </p:nvSpPr>
          <p:spPr>
            <a:xfrm>
              <a:off x="0" y="3931"/>
              <a:ext cx="5760" cy="14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50000">
                  <a:schemeClr val="accent1"/>
                </a:gs>
                <a:gs pos="100000">
                  <a:schemeClr val="dk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77" name="Google Shape;77;p99"/>
          <p:cNvSpPr txBox="1"/>
          <p:nvPr>
            <p:ph type="title"/>
          </p:nvPr>
        </p:nvSpPr>
        <p:spPr>
          <a:xfrm>
            <a:off x="685800" y="465137"/>
            <a:ext cx="7772400" cy="1431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/>
        </p:txBody>
      </p:sp>
      <p:sp>
        <p:nvSpPr>
          <p:cNvPr id="78" name="Google Shape;78;p99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132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720"/>
              <a:buFont typeface="Arial"/>
              <a:buChar char="•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306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1960"/>
              <a:buFont typeface="Noto Sans Symbols"/>
              <a:buChar char="●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766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560"/>
              <a:buFont typeface="Noto Sans Symbols"/>
              <a:buChar char="●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oto Sans Symbols"/>
              <a:buChar char="●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99"/>
          <p:cNvSpPr txBox="1"/>
          <p:nvPr>
            <p:ph idx="10" type="dt"/>
          </p:nvPr>
        </p:nvSpPr>
        <p:spPr>
          <a:xfrm>
            <a:off x="7127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0" name="Google Shape;80;p99"/>
          <p:cNvSpPr txBox="1"/>
          <p:nvPr>
            <p:ph idx="11" type="ftr"/>
          </p:nvPr>
        </p:nvSpPr>
        <p:spPr>
          <a:xfrm>
            <a:off x="3151187" y="6313487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1" name="Google Shape;81;p99"/>
          <p:cNvSpPr txBox="1"/>
          <p:nvPr>
            <p:ph idx="12" type="sldNum"/>
          </p:nvPr>
        </p:nvSpPr>
        <p:spPr>
          <a:xfrm>
            <a:off x="6580187" y="6313487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travelchannel.com/shows/man-v-food/video/the-12-egg-omelet-challenge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/>
          <p:nvPr>
            <p:ph type="title"/>
          </p:nvPr>
        </p:nvSpPr>
        <p:spPr>
          <a:xfrm>
            <a:off x="0" y="0"/>
            <a:ext cx="9144000" cy="1311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0"/>
              <a:buFont typeface="Arial Black"/>
              <a:buNone/>
            </a:pPr>
            <a:r>
              <a:rPr b="1" i="0" lang="en-US" sz="80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Law of Demand</a:t>
            </a:r>
            <a:endParaRPr/>
          </a:p>
        </p:txBody>
      </p:sp>
      <p:sp>
        <p:nvSpPr>
          <p:cNvPr id="150" name="Google Shape;150;p18"/>
          <p:cNvSpPr txBox="1"/>
          <p:nvPr>
            <p:ph idx="1" type="body"/>
          </p:nvPr>
        </p:nvSpPr>
        <p:spPr>
          <a:xfrm>
            <a:off x="0" y="1219200"/>
            <a:ext cx="9144000" cy="56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Arial"/>
              <a:buChar char="•"/>
            </a:pPr>
            <a:r>
              <a:rPr b="1" i="0" lang="en-US" sz="60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Inverse</a:t>
            </a:r>
            <a:r>
              <a:rPr b="1" i="0" lang="en-US" sz="6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Relationship Between Prices and Quantity Demanded: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800"/>
              <a:buChar char="•"/>
            </a:pPr>
            <a:r>
              <a:rPr b="0" i="0" lang="en-US" sz="4000" u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Price Increases -&gt; Less Quantity 						Demanded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800"/>
              <a:buChar char="•"/>
            </a:pPr>
            <a:r>
              <a:rPr b="0" i="0" lang="en-US" sz="4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Price Decreases -&gt; More Quantity 						Demanded</a:t>
            </a:r>
            <a:endParaRPr/>
          </a:p>
        </p:txBody>
      </p:sp>
    </p:spTree>
  </p:cSld>
  <p:clrMapOvr>
    <a:masterClrMapping/>
  </p:clrMapOvr>
  <p:transition spd="slow">
    <p:random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gf6c9a44ee6_0_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077200" cy="685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f6c9a44ee6_0_52"/>
          <p:cNvSpPr txBox="1"/>
          <p:nvPr>
            <p:ph type="title"/>
          </p:nvPr>
        </p:nvSpPr>
        <p:spPr>
          <a:xfrm>
            <a:off x="0" y="0"/>
            <a:ext cx="77724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 Black"/>
              <a:buNone/>
            </a:pPr>
            <a:r>
              <a:rPr b="0" i="0" lang="en-US" sz="48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Income Effect Cont</a:t>
            </a:r>
            <a:r>
              <a:rPr b="0" i="0" lang="en-US" sz="4800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b="0" i="0" lang="en-US" sz="48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d</a:t>
            </a:r>
            <a:endParaRPr/>
          </a:p>
        </p:txBody>
      </p:sp>
      <p:sp>
        <p:nvSpPr>
          <p:cNvPr id="214" name="Google Shape;214;gf6c9a44ee6_0_52"/>
          <p:cNvSpPr txBox="1"/>
          <p:nvPr>
            <p:ph idx="1" type="body"/>
          </p:nvPr>
        </p:nvSpPr>
        <p:spPr>
          <a:xfrm>
            <a:off x="0" y="838200"/>
            <a:ext cx="9144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20"/>
              <a:buFont typeface="Arial"/>
              <a:buChar char="•"/>
            </a:pPr>
            <a:r>
              <a:rPr b="0" i="0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What’s the Purchasing Power of $5 (your income) for the items on the dollar menu?</a:t>
            </a:r>
            <a:endParaRPr/>
          </a:p>
        </p:txBody>
      </p:sp>
      <p:sp>
        <p:nvSpPr>
          <p:cNvPr id="215" name="Google Shape;215;gf6c9a44ee6_0_52"/>
          <p:cNvSpPr txBox="1"/>
          <p:nvPr/>
        </p:nvSpPr>
        <p:spPr>
          <a:xfrm>
            <a:off x="0" y="1828800"/>
            <a:ext cx="8153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03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200"/>
              <a:buFont typeface="Arial"/>
              <a:buChar char="•"/>
            </a:pPr>
            <a:r>
              <a:rPr b="0" i="0" lang="en-US" sz="3200" u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allows you to be able to purchase 5 items</a:t>
            </a:r>
            <a:endParaRPr/>
          </a:p>
        </p:txBody>
      </p:sp>
      <p:sp>
        <p:nvSpPr>
          <p:cNvPr id="216" name="Google Shape;216;gf6c9a44ee6_0_52"/>
          <p:cNvSpPr txBox="1"/>
          <p:nvPr/>
        </p:nvSpPr>
        <p:spPr>
          <a:xfrm>
            <a:off x="0" y="2362200"/>
            <a:ext cx="91440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imes New Roman"/>
              <a:buNone/>
            </a:pPr>
            <a:r>
              <a:rPr b="0" i="0" lang="en-US" sz="40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if the dollar menu became the half dollar menu?</a:t>
            </a:r>
            <a:r>
              <a:rPr b="0" i="0" lang="en-US" sz="2800" u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217" name="Google Shape;217;gf6c9a44ee6_0_52"/>
          <p:cNvSpPr txBox="1"/>
          <p:nvPr/>
        </p:nvSpPr>
        <p:spPr>
          <a:xfrm>
            <a:off x="0" y="3657600"/>
            <a:ext cx="91440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000"/>
              <a:buFont typeface="Times New Roman"/>
              <a:buNone/>
            </a:pPr>
            <a:r>
              <a:rPr b="0" i="0" lang="en-US" sz="4000" u="none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if the dollar menu became the $2 menu?</a:t>
            </a:r>
            <a:endParaRPr/>
          </a:p>
        </p:txBody>
      </p:sp>
      <p:sp>
        <p:nvSpPr>
          <p:cNvPr id="218" name="Google Shape;218;gf6c9a44ee6_0_52"/>
          <p:cNvSpPr txBox="1"/>
          <p:nvPr/>
        </p:nvSpPr>
        <p:spPr>
          <a:xfrm>
            <a:off x="0" y="4724400"/>
            <a:ext cx="88392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imes New Roman"/>
              <a:buNone/>
            </a:pPr>
            <a:r>
              <a:rPr b="0" i="0" lang="en-US" sz="40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Price changes affect the buying power of your </a:t>
            </a:r>
            <a:r>
              <a:rPr b="0" i="0" lang="en-US" sz="4000" u="sng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INCOME</a:t>
            </a:r>
            <a:r>
              <a:rPr b="0" i="0" lang="en-US" sz="40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&amp; thus your </a:t>
            </a:r>
            <a:r>
              <a:rPr b="0" i="0" lang="en-US" sz="4000" u="sng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ability</a:t>
            </a:r>
            <a:r>
              <a:rPr b="0" i="0" lang="en-US" sz="40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&amp; </a:t>
            </a:r>
            <a:r>
              <a:rPr b="0" i="0" lang="en-US" sz="4000" u="sng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willingness</a:t>
            </a:r>
            <a:r>
              <a:rPr b="0" i="0" lang="en-US" sz="40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purchase products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6c9a44ee6_0_47"/>
          <p:cNvSpPr txBox="1"/>
          <p:nvPr>
            <p:ph type="title"/>
          </p:nvPr>
        </p:nvSpPr>
        <p:spPr>
          <a:xfrm>
            <a:off x="38088" y="-175850"/>
            <a:ext cx="91440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0"/>
              <a:buFont typeface="Arial Black"/>
              <a:buNone/>
            </a:pPr>
            <a:r>
              <a:rPr b="1" i="0" lang="en-US" sz="80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Income Effect</a:t>
            </a:r>
            <a:endParaRPr/>
          </a:p>
        </p:txBody>
      </p:sp>
      <p:sp>
        <p:nvSpPr>
          <p:cNvPr id="224" name="Google Shape;224;gf6c9a44ee6_0_47"/>
          <p:cNvSpPr txBox="1"/>
          <p:nvPr>
            <p:ph idx="1" type="body"/>
          </p:nvPr>
        </p:nvSpPr>
        <p:spPr>
          <a:xfrm>
            <a:off x="38100" y="990600"/>
            <a:ext cx="9144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Arial"/>
              <a:buChar char="•"/>
            </a:pPr>
            <a:r>
              <a:rPr b="1" i="0" lang="en-US" sz="6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effect that increasing or decreasing prices have on the purchasing power of your income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f6c9a44ee6_0_61"/>
          <p:cNvSpPr txBox="1"/>
          <p:nvPr>
            <p:ph idx="1" type="body"/>
          </p:nvPr>
        </p:nvSpPr>
        <p:spPr>
          <a:xfrm>
            <a:off x="0" y="2286000"/>
            <a:ext cx="91440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Arial"/>
              <a:buChar char="•"/>
            </a:pPr>
            <a:r>
              <a:rPr b="0" i="0" lang="en-US" sz="6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At Higher Prices, people’s incomes will be ABLE to buy LESS</a:t>
            </a:r>
            <a:endParaRPr/>
          </a:p>
        </p:txBody>
      </p:sp>
      <p:sp>
        <p:nvSpPr>
          <p:cNvPr id="230" name="Google Shape;230;gf6c9a44ee6_0_61"/>
          <p:cNvSpPr txBox="1"/>
          <p:nvPr>
            <p:ph type="title"/>
          </p:nvPr>
        </p:nvSpPr>
        <p:spPr>
          <a:xfrm>
            <a:off x="0" y="130175"/>
            <a:ext cx="9144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 Black"/>
              <a:buNone/>
            </a:pPr>
            <a:r>
              <a:rPr b="0" i="0" lang="en-US" sz="44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Proves Inverse Relationship between Prices &amp; Quantity Demanded b/c…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5221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>
            <p:ph type="title"/>
          </p:nvPr>
        </p:nvSpPr>
        <p:spPr>
          <a:xfrm>
            <a:off x="685800" y="-53975"/>
            <a:ext cx="7772400" cy="10985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600"/>
              <a:buFont typeface="Arial Black"/>
              <a:buNone/>
            </a:pPr>
            <a:r>
              <a:rPr b="1" i="0" lang="en-US" sz="66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Marginal Utility</a:t>
            </a:r>
            <a:endParaRPr/>
          </a:p>
        </p:txBody>
      </p:sp>
      <p:sp>
        <p:nvSpPr>
          <p:cNvPr id="241" name="Google Shape;241;p22"/>
          <p:cNvSpPr txBox="1"/>
          <p:nvPr>
            <p:ph idx="1" type="body"/>
          </p:nvPr>
        </p:nvSpPr>
        <p:spPr>
          <a:xfrm>
            <a:off x="0" y="990600"/>
            <a:ext cx="91440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440"/>
              <a:buFont typeface="Arial"/>
              <a:buChar char="•"/>
            </a:pPr>
            <a:r>
              <a:rPr b="1" i="0" lang="en-US" sz="4100" u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Utility = Measurement of Usefulness or Satisfaction</a:t>
            </a:r>
            <a:endParaRPr b="1" i="0" sz="4100" u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576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Char char="•"/>
            </a:pPr>
            <a:r>
              <a:rPr b="1" lang="en-US" sz="4100"/>
              <a:t>Marginal = When you make one change (get one more of something), how much was the change?</a:t>
            </a:r>
            <a:endParaRPr b="1" sz="4100"/>
          </a:p>
          <a:p>
            <a:pPr indent="0" lvl="0" marL="342900" rtl="0" algn="l">
              <a:lnSpc>
                <a:spcPct val="100000"/>
              </a:lnSpc>
              <a:spcBef>
                <a:spcPts val="88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</p:txBody>
      </p:sp>
    </p:spTree>
  </p:cSld>
  <p:clrMapOvr>
    <a:masterClrMapping/>
  </p:clrMapOvr>
  <p:transition spd="slow">
    <p:random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f6c9a44ee6_0_34"/>
          <p:cNvSpPr txBox="1"/>
          <p:nvPr>
            <p:ph type="title"/>
          </p:nvPr>
        </p:nvSpPr>
        <p:spPr>
          <a:xfrm>
            <a:off x="685800" y="-53975"/>
            <a:ext cx="7772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600"/>
              <a:buFont typeface="Arial Black"/>
              <a:buNone/>
            </a:pPr>
            <a:r>
              <a:rPr b="1" i="0" lang="en-US" sz="66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Marginal Utility</a:t>
            </a:r>
            <a:endParaRPr/>
          </a:p>
        </p:txBody>
      </p:sp>
      <p:sp>
        <p:nvSpPr>
          <p:cNvPr id="247" name="Google Shape;247;gf6c9a44ee6_0_34"/>
          <p:cNvSpPr txBox="1"/>
          <p:nvPr>
            <p:ph idx="1" type="body"/>
          </p:nvPr>
        </p:nvSpPr>
        <p:spPr>
          <a:xfrm>
            <a:off x="0" y="990600"/>
            <a:ext cx="91440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481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400"/>
              <a:buChar char="•"/>
            </a:pPr>
            <a:r>
              <a:rPr b="1" i="0" lang="en-US" sz="44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Marginal Utility</a:t>
            </a:r>
            <a:r>
              <a:rPr b="1" i="0" lang="en-US" sz="4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is the amount of satisfaction derived from 1 additional unit of a product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3"/>
          <p:cNvSpPr txBox="1"/>
          <p:nvPr>
            <p:ph type="title"/>
          </p:nvPr>
        </p:nvSpPr>
        <p:spPr>
          <a:xfrm>
            <a:off x="0" y="0"/>
            <a:ext cx="9144000" cy="21415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Arial Black"/>
              <a:buNone/>
            </a:pPr>
            <a:r>
              <a:rPr b="1" i="0" lang="en-US" sz="60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Law of Diminishing Marginal Utility</a:t>
            </a:r>
            <a:endParaRPr/>
          </a:p>
        </p:txBody>
      </p:sp>
      <p:sp>
        <p:nvSpPr>
          <p:cNvPr id="253" name="Google Shape;253;p23"/>
          <p:cNvSpPr txBox="1"/>
          <p:nvPr>
            <p:ph idx="1" type="body"/>
          </p:nvPr>
        </p:nvSpPr>
        <p:spPr>
          <a:xfrm>
            <a:off x="0" y="1981200"/>
            <a:ext cx="91440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80"/>
              <a:buFont typeface="Arial"/>
              <a:buChar char="•"/>
            </a:pPr>
            <a:r>
              <a:rPr b="1" i="0" lang="en-US" sz="4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As additional units of a product are consumed during a given period of time, the </a:t>
            </a:r>
            <a:r>
              <a:rPr b="1" i="0" lang="en-US" sz="4800" u="sng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additional satisfaction</a:t>
            </a:r>
            <a:r>
              <a:rPr b="1" i="0" lang="en-US" sz="48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derived from the good </a:t>
            </a:r>
            <a:r>
              <a:rPr b="1" i="0" lang="en-US" sz="4800" u="sng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decreases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4"/>
          <p:cNvSpPr txBox="1"/>
          <p:nvPr>
            <p:ph type="title"/>
          </p:nvPr>
        </p:nvSpPr>
        <p:spPr>
          <a:xfrm>
            <a:off x="685800" y="457200"/>
            <a:ext cx="77724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 Black"/>
              <a:buNone/>
            </a:pPr>
            <a:r>
              <a:rPr b="0" i="0" lang="en-US" sz="4400" u="sng">
                <a:solidFill>
                  <a:schemeClr val="lt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12 Egg Emelet Challenge</a:t>
            </a:r>
            <a:endParaRPr/>
          </a:p>
        </p:txBody>
      </p:sp>
      <p:sp>
        <p:nvSpPr>
          <p:cNvPr id="259" name="Google Shape;259;p24"/>
          <p:cNvSpPr txBox="1"/>
          <p:nvPr>
            <p:ph idx="1" type="body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018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20"/>
              <a:buFont typeface="Arial"/>
              <a:buNone/>
            </a:pPr>
            <a:r>
              <a:t/>
            </a: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87"/>
            <a:ext cx="9144000" cy="685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 txBox="1"/>
          <p:nvPr>
            <p:ph type="title"/>
          </p:nvPr>
        </p:nvSpPr>
        <p:spPr>
          <a:xfrm>
            <a:off x="0" y="0"/>
            <a:ext cx="9144000" cy="19319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Arial Black"/>
              <a:buNone/>
            </a:pPr>
            <a:r>
              <a:rPr b="1" i="0" lang="en-US" sz="54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Demand Curve (Inverse Relationship)</a:t>
            </a:r>
            <a:endParaRPr/>
          </a:p>
        </p:txBody>
      </p:sp>
      <p:grpSp>
        <p:nvGrpSpPr>
          <p:cNvPr id="156" name="Google Shape;156;p19"/>
          <p:cNvGrpSpPr/>
          <p:nvPr/>
        </p:nvGrpSpPr>
        <p:grpSpPr>
          <a:xfrm>
            <a:off x="2895600" y="2286000"/>
            <a:ext cx="3733800" cy="3581400"/>
            <a:chOff x="1152" y="1584"/>
            <a:chExt cx="2256" cy="2112"/>
          </a:xfrm>
        </p:grpSpPr>
        <p:cxnSp>
          <p:nvCxnSpPr>
            <p:cNvPr id="157" name="Google Shape;157;p19"/>
            <p:cNvCxnSpPr/>
            <p:nvPr/>
          </p:nvCxnSpPr>
          <p:spPr>
            <a:xfrm>
              <a:off x="1152" y="1584"/>
              <a:ext cx="0" cy="2112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8" name="Google Shape;158;p19"/>
            <p:cNvCxnSpPr/>
            <p:nvPr/>
          </p:nvCxnSpPr>
          <p:spPr>
            <a:xfrm>
              <a:off x="1152" y="3696"/>
              <a:ext cx="2256" cy="0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9" name="Google Shape;159;p19"/>
            <p:cNvCxnSpPr/>
            <p:nvPr/>
          </p:nvCxnSpPr>
          <p:spPr>
            <a:xfrm>
              <a:off x="1440" y="1824"/>
              <a:ext cx="1680" cy="1536"/>
            </a:xfrm>
            <a:prstGeom prst="straightConnector1">
              <a:avLst/>
            </a:prstGeom>
            <a:noFill/>
            <a:ln cap="flat" cmpd="sng" w="76200">
              <a:solidFill>
                <a:schemeClr val="lt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sp>
        <p:nvSpPr>
          <p:cNvPr id="160" name="Google Shape;160;p19"/>
          <p:cNvSpPr txBox="1"/>
          <p:nvPr/>
        </p:nvSpPr>
        <p:spPr>
          <a:xfrm>
            <a:off x="6096000" y="4648200"/>
            <a:ext cx="1828800" cy="579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1" i="0" lang="en-US" sz="32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Demand</a:t>
            </a:r>
            <a:endParaRPr/>
          </a:p>
        </p:txBody>
      </p:sp>
      <p:sp>
        <p:nvSpPr>
          <p:cNvPr id="161" name="Google Shape;161;p19"/>
          <p:cNvSpPr txBox="1"/>
          <p:nvPr/>
        </p:nvSpPr>
        <p:spPr>
          <a:xfrm>
            <a:off x="990600" y="2667000"/>
            <a:ext cx="18288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i="0" lang="en-US" sz="4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Price</a:t>
            </a:r>
            <a:endParaRPr/>
          </a:p>
        </p:txBody>
      </p:sp>
      <p:sp>
        <p:nvSpPr>
          <p:cNvPr id="162" name="Google Shape;162;p19"/>
          <p:cNvSpPr txBox="1"/>
          <p:nvPr/>
        </p:nvSpPr>
        <p:spPr>
          <a:xfrm>
            <a:off x="5029200" y="5867400"/>
            <a:ext cx="2362200" cy="701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b="1" i="0" lang="en-US" sz="4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Quantity</a:t>
            </a:r>
            <a:endParaRPr/>
          </a:p>
        </p:txBody>
      </p:sp>
    </p:spTree>
  </p:cSld>
  <p:clrMapOvr>
    <a:masterClrMapping/>
  </p:clrMapOvr>
  <p:transition spd="slow"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87"/>
            <a:ext cx="9144000" cy="685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7"/>
          <p:cNvSpPr txBox="1"/>
          <p:nvPr>
            <p:ph type="title"/>
          </p:nvPr>
        </p:nvSpPr>
        <p:spPr>
          <a:xfrm>
            <a:off x="609600" y="-98425"/>
            <a:ext cx="7467600" cy="2835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Arial Black"/>
              <a:buNone/>
            </a:pPr>
            <a:r>
              <a:rPr b="1" i="0" lang="en-US" sz="60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Law of Diminishing Marginal Utility</a:t>
            </a:r>
            <a:endParaRPr/>
          </a:p>
        </p:txBody>
      </p:sp>
      <p:cxnSp>
        <p:nvCxnSpPr>
          <p:cNvPr id="275" name="Google Shape;275;p27"/>
          <p:cNvCxnSpPr/>
          <p:nvPr/>
        </p:nvCxnSpPr>
        <p:spPr>
          <a:xfrm>
            <a:off x="2362200" y="2438400"/>
            <a:ext cx="0" cy="32004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276" name="Google Shape;276;p27"/>
          <p:cNvCxnSpPr/>
          <p:nvPr/>
        </p:nvCxnSpPr>
        <p:spPr>
          <a:xfrm>
            <a:off x="2362200" y="5638800"/>
            <a:ext cx="40386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277" name="Google Shape;277;p27"/>
          <p:cNvCxnSpPr/>
          <p:nvPr/>
        </p:nvCxnSpPr>
        <p:spPr>
          <a:xfrm>
            <a:off x="2895600" y="2743200"/>
            <a:ext cx="2819400" cy="25908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278" name="Google Shape;278;p27"/>
          <p:cNvSpPr txBox="1"/>
          <p:nvPr/>
        </p:nvSpPr>
        <p:spPr>
          <a:xfrm>
            <a:off x="228600" y="2362200"/>
            <a:ext cx="1905000" cy="1169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Utility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Price Willing to Pay</a:t>
            </a:r>
            <a:endParaRPr/>
          </a:p>
        </p:txBody>
      </p:sp>
      <p:sp>
        <p:nvSpPr>
          <p:cNvPr id="279" name="Google Shape;279;p27"/>
          <p:cNvSpPr txBox="1"/>
          <p:nvPr/>
        </p:nvSpPr>
        <p:spPr>
          <a:xfrm>
            <a:off x="3581400" y="5867400"/>
            <a:ext cx="4495800" cy="701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b="0" i="0" lang="en-US" sz="4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Qty</a:t>
            </a:r>
            <a:endParaRPr/>
          </a:p>
        </p:txBody>
      </p:sp>
    </p:spTree>
  </p:cSld>
  <p:clrMapOvr>
    <a:masterClrMapping/>
  </p:clrMapOvr>
  <p:transition spd="slow"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8"/>
          <p:cNvSpPr txBox="1"/>
          <p:nvPr>
            <p:ph type="title"/>
          </p:nvPr>
        </p:nvSpPr>
        <p:spPr>
          <a:xfrm>
            <a:off x="0" y="0"/>
            <a:ext cx="9144000" cy="21018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 Black"/>
              <a:buNone/>
            </a:pPr>
            <a:r>
              <a:rPr b="0" i="0" lang="en-US" sz="44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Proves Inverse Relationship between Prices and Quantity Demanded b/c… </a:t>
            </a:r>
            <a:endParaRPr/>
          </a:p>
        </p:txBody>
      </p:sp>
      <p:sp>
        <p:nvSpPr>
          <p:cNvPr id="285" name="Google Shape;285;p28"/>
          <p:cNvSpPr txBox="1"/>
          <p:nvPr>
            <p:ph idx="1" type="body"/>
          </p:nvPr>
        </p:nvSpPr>
        <p:spPr>
          <a:xfrm>
            <a:off x="0" y="2209800"/>
            <a:ext cx="9144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Arial"/>
              <a:buChar char="•"/>
            </a:pPr>
            <a:r>
              <a:rPr b="0" i="0" lang="en-US" sz="60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At higher quantities, people want it less and so they’ll  be less willing to pay higher prices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/>
          <p:nvPr>
            <p:ph type="title"/>
          </p:nvPr>
        </p:nvSpPr>
        <p:spPr>
          <a:xfrm>
            <a:off x="0" y="-69850"/>
            <a:ext cx="8991600" cy="31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600"/>
              <a:buFont typeface="Arial Black"/>
              <a:buNone/>
            </a:pPr>
            <a:r>
              <a:rPr b="1" i="0" lang="en-US" sz="66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Reasons Why The Demand Line Is Downward Sloping</a:t>
            </a:r>
            <a:endParaRPr/>
          </a:p>
        </p:txBody>
      </p:sp>
      <p:sp>
        <p:nvSpPr>
          <p:cNvPr id="168" name="Google Shape;168;p20"/>
          <p:cNvSpPr txBox="1"/>
          <p:nvPr>
            <p:ph idx="1" type="body"/>
          </p:nvPr>
        </p:nvSpPr>
        <p:spPr>
          <a:xfrm>
            <a:off x="685800" y="2743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90"/>
              <a:buFont typeface="Arial"/>
              <a:buChar char="•"/>
            </a:pPr>
            <a:r>
              <a:rPr b="1" i="0" lang="en-US" sz="5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Why Qty Demanded &amp; Price go in opposite directions</a:t>
            </a:r>
            <a:endParaRPr/>
          </a:p>
        </p:txBody>
      </p:sp>
    </p:spTree>
  </p:cSld>
  <p:clrMapOvr>
    <a:masterClrMapping/>
  </p:clrMapOvr>
  <p:transition spd="slow">
    <p:random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6c9a44ee6_0_0"/>
          <p:cNvSpPr txBox="1"/>
          <p:nvPr>
            <p:ph type="title"/>
          </p:nvPr>
        </p:nvSpPr>
        <p:spPr>
          <a:xfrm>
            <a:off x="0" y="0"/>
            <a:ext cx="9144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600"/>
              <a:buFont typeface="Arial Black"/>
              <a:buNone/>
            </a:pPr>
            <a:r>
              <a:rPr b="1" i="0" lang="en-US" sz="66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Substitution Effect</a:t>
            </a:r>
            <a:endParaRPr/>
          </a:p>
        </p:txBody>
      </p:sp>
      <p:sp>
        <p:nvSpPr>
          <p:cNvPr id="174" name="Google Shape;174;gf6c9a44ee6_0_0"/>
          <p:cNvSpPr txBox="1"/>
          <p:nvPr>
            <p:ph idx="1" type="body"/>
          </p:nvPr>
        </p:nvSpPr>
        <p:spPr>
          <a:xfrm>
            <a:off x="0" y="914400"/>
            <a:ext cx="9144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90"/>
              <a:buFont typeface="Arial"/>
              <a:buChar char="•"/>
            </a:pPr>
            <a:r>
              <a:rPr b="1" lang="en-US" sz="5400"/>
              <a:t>What is a restaurant that you eat at often?</a:t>
            </a:r>
            <a:endParaRPr b="1" sz="54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f6c9a44ee6_0_24"/>
          <p:cNvSpPr txBox="1"/>
          <p:nvPr>
            <p:ph type="title"/>
          </p:nvPr>
        </p:nvSpPr>
        <p:spPr>
          <a:xfrm>
            <a:off x="0" y="0"/>
            <a:ext cx="9144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600"/>
              <a:buFont typeface="Arial Black"/>
              <a:buNone/>
            </a:pPr>
            <a:r>
              <a:rPr b="1" i="0" lang="en-US" sz="66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Substitution Effect</a:t>
            </a:r>
            <a:endParaRPr/>
          </a:p>
        </p:txBody>
      </p:sp>
      <p:sp>
        <p:nvSpPr>
          <p:cNvPr id="180" name="Google Shape;180;gf6c9a44ee6_0_24"/>
          <p:cNvSpPr txBox="1"/>
          <p:nvPr>
            <p:ph idx="1" type="body"/>
          </p:nvPr>
        </p:nvSpPr>
        <p:spPr>
          <a:xfrm>
            <a:off x="0" y="914400"/>
            <a:ext cx="9144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90"/>
              <a:buFont typeface="Arial"/>
              <a:buChar char="•"/>
            </a:pPr>
            <a:r>
              <a:rPr b="1" lang="en-US" sz="5400"/>
              <a:t>What do you order at that restaurant?</a:t>
            </a:r>
            <a:endParaRPr b="1" sz="54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6c9a44ee6_0_29"/>
          <p:cNvSpPr txBox="1"/>
          <p:nvPr>
            <p:ph type="title"/>
          </p:nvPr>
        </p:nvSpPr>
        <p:spPr>
          <a:xfrm>
            <a:off x="0" y="0"/>
            <a:ext cx="9144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600"/>
              <a:buFont typeface="Arial Black"/>
              <a:buNone/>
            </a:pPr>
            <a:r>
              <a:rPr b="1" i="0" lang="en-US" sz="66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Substitution Effect</a:t>
            </a:r>
            <a:endParaRPr/>
          </a:p>
        </p:txBody>
      </p:sp>
      <p:sp>
        <p:nvSpPr>
          <p:cNvPr id="186" name="Google Shape;186;gf6c9a44ee6_0_29"/>
          <p:cNvSpPr txBox="1"/>
          <p:nvPr>
            <p:ph idx="1" type="body"/>
          </p:nvPr>
        </p:nvSpPr>
        <p:spPr>
          <a:xfrm>
            <a:off x="0" y="914400"/>
            <a:ext cx="91440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90"/>
              <a:buFont typeface="Arial"/>
              <a:buChar char="•"/>
            </a:pPr>
            <a:r>
              <a:rPr b="1" lang="en-US" sz="5400"/>
              <a:t>Lists 3 restaurants that you would go to more often if your original restaurant raised their prices 200%</a:t>
            </a:r>
            <a:endParaRPr b="1" sz="5400"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f6c9a44ee6_0_19"/>
          <p:cNvSpPr txBox="1"/>
          <p:nvPr>
            <p:ph type="title"/>
          </p:nvPr>
        </p:nvSpPr>
        <p:spPr>
          <a:xfrm>
            <a:off x="0" y="0"/>
            <a:ext cx="9144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600"/>
              <a:buFont typeface="Arial Black"/>
              <a:buNone/>
            </a:pPr>
            <a:r>
              <a:rPr b="1" i="0" lang="en-US" sz="66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Substitution Effect</a:t>
            </a:r>
            <a:endParaRPr/>
          </a:p>
        </p:txBody>
      </p:sp>
      <p:sp>
        <p:nvSpPr>
          <p:cNvPr id="192" name="Google Shape;192;gf6c9a44ee6_0_19"/>
          <p:cNvSpPr txBox="1"/>
          <p:nvPr>
            <p:ph idx="1" type="body"/>
          </p:nvPr>
        </p:nvSpPr>
        <p:spPr>
          <a:xfrm>
            <a:off x="498775" y="914400"/>
            <a:ext cx="86451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Change in the combination of goods purchased as a result of </a:t>
            </a:r>
            <a:endParaRPr b="1" i="0" sz="54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1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Char char="•"/>
            </a:pPr>
            <a:r>
              <a:rPr b="1" i="0" lang="en-US" sz="54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increasing or decreasing prices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f6c9a44ee6_0_14"/>
          <p:cNvSpPr txBox="1"/>
          <p:nvPr>
            <p:ph idx="1" type="body"/>
          </p:nvPr>
        </p:nvSpPr>
        <p:spPr>
          <a:xfrm>
            <a:off x="0" y="1981200"/>
            <a:ext cx="91440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6235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10"/>
              <a:buFont typeface="Arial"/>
              <a:buChar char="•"/>
            </a:pPr>
            <a:r>
              <a:rPr b="0" i="0" lang="en-US" sz="66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At higher prices, people will substitute that product with cheaper substitutes</a:t>
            </a:r>
            <a:endParaRPr/>
          </a:p>
        </p:txBody>
      </p:sp>
      <p:sp>
        <p:nvSpPr>
          <p:cNvPr id="198" name="Google Shape;198;gf6c9a44ee6_0_14"/>
          <p:cNvSpPr txBox="1"/>
          <p:nvPr>
            <p:ph type="title"/>
          </p:nvPr>
        </p:nvSpPr>
        <p:spPr>
          <a:xfrm>
            <a:off x="0" y="0"/>
            <a:ext cx="9144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rial Black"/>
              <a:buNone/>
            </a:pPr>
            <a:r>
              <a:rPr lang="en-US"/>
              <a:t>Reinforces the </a:t>
            </a:r>
            <a:r>
              <a:rPr b="0" i="0" lang="en-US" sz="4400" u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Inverse Relationship between Prices &amp; Quantity Demanded b/c…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gf6c9a44ee6_0_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382001" cy="689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Network Blitz">
  <a:themeElements>
    <a:clrScheme name="Network Blitz 1">
      <a:dk1>
        <a:srgbClr val="000044"/>
      </a:dk1>
      <a:lt1>
        <a:srgbClr val="FFFFFF"/>
      </a:lt1>
      <a:dk2>
        <a:srgbClr val="000066"/>
      </a:dk2>
      <a:lt2>
        <a:srgbClr val="FFCC00"/>
      </a:lt2>
      <a:accent1>
        <a:srgbClr val="9CE157"/>
      </a:accent1>
      <a:accent2>
        <a:srgbClr val="2663A0"/>
      </a:accent2>
      <a:accent3>
        <a:srgbClr val="AAAAB8"/>
      </a:accent3>
      <a:accent4>
        <a:srgbClr val="DADADA"/>
      </a:accent4>
      <a:accent5>
        <a:srgbClr val="CBEEB4"/>
      </a:accent5>
      <a:accent6>
        <a:srgbClr val="215991"/>
      </a:accent6>
      <a:hlink>
        <a:srgbClr val="F98D43"/>
      </a:hlink>
      <a:folHlink>
        <a:srgbClr val="CC33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Network Blitz">
  <a:themeElements>
    <a:clrScheme name="Network Blitz 1">
      <a:dk1>
        <a:srgbClr val="000044"/>
      </a:dk1>
      <a:lt1>
        <a:srgbClr val="FFFFFF"/>
      </a:lt1>
      <a:dk2>
        <a:srgbClr val="000066"/>
      </a:dk2>
      <a:lt2>
        <a:srgbClr val="FFCC00"/>
      </a:lt2>
      <a:accent1>
        <a:srgbClr val="9CE157"/>
      </a:accent1>
      <a:accent2>
        <a:srgbClr val="2663A0"/>
      </a:accent2>
      <a:accent3>
        <a:srgbClr val="AAAAB8"/>
      </a:accent3>
      <a:accent4>
        <a:srgbClr val="DADADA"/>
      </a:accent4>
      <a:accent5>
        <a:srgbClr val="CBEEB4"/>
      </a:accent5>
      <a:accent6>
        <a:srgbClr val="215991"/>
      </a:accent6>
      <a:hlink>
        <a:srgbClr val="F98D43"/>
      </a:hlink>
      <a:folHlink>
        <a:srgbClr val="CC33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1999-08-22T02:18:35Z</dcterms:created>
  <dc:creator>Matthew Waugh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